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310" r:id="rId2"/>
    <p:sldId id="311" r:id="rId3"/>
    <p:sldId id="312" r:id="rId4"/>
    <p:sldId id="313" r:id="rId5"/>
    <p:sldId id="314" r:id="rId6"/>
    <p:sldId id="315" r:id="rId7"/>
    <p:sldId id="31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-2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Elem Math 4th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Elem Math 4th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Elem Math 4th Grade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Elem Math 4th Grade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apply mathematics to problems arising in everyday life, society, and the workplace.[4.1A]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4th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842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use a problem-solving model that incorporates analyzing given information, formulating a plan or strategy, determining a solution, justifying the solution, and evaluating the problem-solving process and the reasonableness of the solution.[4.1B]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4th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223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select tools, including real objects, manipulatives, paper and pencil, and technology as appropriate, and techniques, including mental math, estimation, and number sense as appropriate, to solve problems.[4.1C]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4th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047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communicate mathematical ideas, reasoning, and their implications using multiple representations, including symbols, diagrams, graphs, and language as appropriate.[4.1D]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4th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264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create and use representations to organize, record, and communicate mathematical ideas.[4.1E]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4th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670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analyze mathematical relationships to connect and communicate mathematical ideas.[4.1F]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4th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888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display, explain, and justify mathematical ideas and arguments using precise mathematical language in written or oral communication.[4.1G]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4th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226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</TotalTime>
  <Words>213</Words>
  <Application>Microsoft Office PowerPoint</Application>
  <PresentationFormat>On-screen Show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67</cp:revision>
  <dcterms:created xsi:type="dcterms:W3CDTF">2014-10-20T16:17:28Z</dcterms:created>
  <dcterms:modified xsi:type="dcterms:W3CDTF">2014-11-04T15:40:31Z</dcterms:modified>
</cp:coreProperties>
</file>